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00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090A1-A943-4CB6-8BB6-BDB4F7508190}" type="datetimeFigureOut">
              <a:rPr lang="en-US" smtClean="0"/>
              <a:t>8/19/2009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32A0-6FCA-40BA-986F-6D04D08BDF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1219200" y="1447800"/>
            <a:ext cx="3048000" cy="4876800"/>
            <a:chOff x="1219200" y="1447800"/>
            <a:chExt cx="3048000" cy="4876800"/>
          </a:xfrm>
        </p:grpSpPr>
        <p:grpSp>
          <p:nvGrpSpPr>
            <p:cNvPr id="36" name="Group 35"/>
            <p:cNvGrpSpPr/>
            <p:nvPr/>
          </p:nvGrpSpPr>
          <p:grpSpPr>
            <a:xfrm>
              <a:off x="1219200" y="1447800"/>
              <a:ext cx="3048000" cy="4876800"/>
              <a:chOff x="2590800" y="1447800"/>
              <a:chExt cx="3048000" cy="48768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4343400" y="5029200"/>
                <a:ext cx="1219200" cy="1219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5257800" y="5943600"/>
                <a:ext cx="304800" cy="304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3429000" y="4114800"/>
                <a:ext cx="2133600" cy="2133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5400000" flipH="1" flipV="1">
                <a:off x="2667000" y="32004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 flipH="1" flipV="1">
                <a:off x="2667000" y="22860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2667000" y="1524000"/>
                <a:ext cx="2743200" cy="2743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2667000" y="1524000"/>
                <a:ext cx="1981200" cy="19050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2667000" y="1524000"/>
                <a:ext cx="1066800" cy="1066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2590800" y="1447800"/>
                <a:ext cx="3048000" cy="48768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279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2743200" y="1600200"/>
                <a:ext cx="2743200" cy="45720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600200" y="2514600"/>
              <a:ext cx="2286000" cy="685800"/>
              <a:chOff x="5715000" y="838200"/>
              <a:chExt cx="2286000" cy="685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5715000" y="838200"/>
                <a:ext cx="2286000" cy="685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5905500" y="914400"/>
                <a:ext cx="1905000" cy="533400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 anchorCtr="1"/>
              <a:lstStyle/>
              <a:p>
                <a:pPr algn="ctr"/>
                <a:r>
                  <a:rPr lang="en-US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DANGER</a:t>
                </a: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1524000" y="3429000"/>
              <a:ext cx="2438400" cy="21852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UNSAFE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DO NOT USE</a:t>
              </a:r>
            </a:p>
            <a:p>
              <a:pPr algn="ctr"/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EQUIPMENT NEEDS REPAIRS</a:t>
              </a: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2438400" y="1752600"/>
              <a:ext cx="609600" cy="609600"/>
              <a:chOff x="3124200" y="457200"/>
              <a:chExt cx="609600" cy="609600"/>
            </a:xfrm>
          </p:grpSpPr>
          <p:sp>
            <p:nvSpPr>
              <p:cNvPr id="52" name="Donut 51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5334000" y="1447800"/>
            <a:ext cx="3048000" cy="4876800"/>
            <a:chOff x="5334000" y="1447800"/>
            <a:chExt cx="3048000" cy="4876800"/>
          </a:xfrm>
        </p:grpSpPr>
        <p:grpSp>
          <p:nvGrpSpPr>
            <p:cNvPr id="37" name="Group 36"/>
            <p:cNvGrpSpPr/>
            <p:nvPr/>
          </p:nvGrpSpPr>
          <p:grpSpPr>
            <a:xfrm>
              <a:off x="5334000" y="1447800"/>
              <a:ext cx="3048000" cy="4876800"/>
              <a:chOff x="2590800" y="1447800"/>
              <a:chExt cx="3048000" cy="4876800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rot="5400000" flipH="1" flipV="1">
                <a:off x="4343400" y="5029200"/>
                <a:ext cx="1219200" cy="1219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5257800" y="5943600"/>
                <a:ext cx="304800" cy="304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 flipH="1" flipV="1">
                <a:off x="3429000" y="4114800"/>
                <a:ext cx="2133600" cy="2133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2667000" y="32004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 flipH="1" flipV="1">
                <a:off x="2667000" y="22860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 flipH="1" flipV="1">
                <a:off x="2667000" y="1524000"/>
                <a:ext cx="2743200" cy="2743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2667000" y="1524000"/>
                <a:ext cx="1981200" cy="19050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 flipH="1" flipV="1">
                <a:off x="2667000" y="1524000"/>
                <a:ext cx="1066800" cy="1066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Rectangle 45"/>
              <p:cNvSpPr/>
              <p:nvPr/>
            </p:nvSpPr>
            <p:spPr>
              <a:xfrm>
                <a:off x="2590800" y="1447800"/>
                <a:ext cx="3048000" cy="48768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279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743200" y="1600200"/>
                <a:ext cx="2743200" cy="45720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5638800" y="2514600"/>
              <a:ext cx="2438400" cy="34778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UNSAFE</a:t>
              </a:r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DO NOT USE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EQUIPMENT NEEDS REPAIRS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LOCKED OUT BY: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Name: 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Dept: ________________________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Date: ________________________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Time: 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Reason: ______________________</a:t>
              </a: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_______________________________________________________________________________________</a:t>
              </a:r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6553200" y="1752600"/>
              <a:ext cx="609600" cy="609600"/>
              <a:chOff x="3124200" y="457200"/>
              <a:chExt cx="609600" cy="609600"/>
            </a:xfrm>
          </p:grpSpPr>
          <p:sp>
            <p:nvSpPr>
              <p:cNvPr id="55" name="Donut 54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2313432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400800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1371600" y="1600200"/>
            <a:ext cx="2743200" cy="4572000"/>
            <a:chOff x="1371600" y="1600200"/>
            <a:chExt cx="2743200" cy="4572000"/>
          </a:xfrm>
        </p:grpSpPr>
        <p:sp>
          <p:nvSpPr>
            <p:cNvPr id="14" name="Rectangle 13"/>
            <p:cNvSpPr/>
            <p:nvPr/>
          </p:nvSpPr>
          <p:spPr>
            <a:xfrm>
              <a:off x="1371600" y="1600200"/>
              <a:ext cx="2743200" cy="4572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600200" y="2514600"/>
              <a:ext cx="2286000" cy="685800"/>
              <a:chOff x="5715000" y="838200"/>
              <a:chExt cx="2286000" cy="6858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715000" y="838200"/>
                <a:ext cx="2286000" cy="685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5905500" y="914400"/>
                <a:ext cx="1905000" cy="533400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 anchorCtr="1"/>
              <a:lstStyle/>
              <a:p>
                <a:pPr algn="ctr"/>
                <a:r>
                  <a:rPr lang="en-US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DANGER</a:t>
                </a: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524000" y="3276600"/>
              <a:ext cx="2438400" cy="2677656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UNSAFE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DO NOT USE</a:t>
              </a:r>
            </a:p>
            <a:p>
              <a:pPr algn="ctr"/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Name: _______________________</a:t>
              </a:r>
            </a:p>
            <a:p>
              <a:pPr algn="ctr"/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Date: ________________________</a:t>
              </a: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438400" y="1752600"/>
              <a:ext cx="609600" cy="609600"/>
              <a:chOff x="3124200" y="457200"/>
              <a:chExt cx="609600" cy="609600"/>
            </a:xfrm>
          </p:grpSpPr>
          <p:sp>
            <p:nvSpPr>
              <p:cNvPr id="32" name="Donut 31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2" name="Group 41"/>
          <p:cNvGrpSpPr/>
          <p:nvPr/>
        </p:nvGrpSpPr>
        <p:grpSpPr>
          <a:xfrm>
            <a:off x="5486400" y="1600200"/>
            <a:ext cx="2743200" cy="4572000"/>
            <a:chOff x="5486400" y="1600200"/>
            <a:chExt cx="2743200" cy="4572000"/>
          </a:xfrm>
        </p:grpSpPr>
        <p:sp>
          <p:nvSpPr>
            <p:cNvPr id="28" name="Rectangle 27"/>
            <p:cNvSpPr/>
            <p:nvPr/>
          </p:nvSpPr>
          <p:spPr>
            <a:xfrm>
              <a:off x="5486400" y="1600200"/>
              <a:ext cx="2743200" cy="4572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38800" y="2509659"/>
              <a:ext cx="2438400" cy="341632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Reason: ______________________</a:t>
              </a: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</a: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6553200" y="1752600"/>
              <a:ext cx="609600" cy="609600"/>
              <a:chOff x="3124200" y="457200"/>
              <a:chExt cx="609600" cy="609600"/>
            </a:xfrm>
          </p:grpSpPr>
          <p:sp>
            <p:nvSpPr>
              <p:cNvPr id="36" name="Donut 35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715000" y="2590800"/>
              <a:ext cx="2286000" cy="685800"/>
              <a:chOff x="5715000" y="838200"/>
              <a:chExt cx="2286000" cy="68580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5715000" y="838200"/>
                <a:ext cx="2286000" cy="685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5905500" y="914400"/>
                <a:ext cx="1905000" cy="533400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 anchorCtr="1"/>
              <a:lstStyle/>
              <a:p>
                <a:pPr algn="ctr"/>
                <a:r>
                  <a:rPr lang="en-US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DANGER</a:t>
                </a: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2313432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00800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1219200" y="1447800"/>
            <a:ext cx="3048000" cy="4876800"/>
            <a:chOff x="1219200" y="1447800"/>
            <a:chExt cx="3048000" cy="4876800"/>
          </a:xfrm>
        </p:grpSpPr>
        <p:grpSp>
          <p:nvGrpSpPr>
            <p:cNvPr id="5" name="Group 35"/>
            <p:cNvGrpSpPr/>
            <p:nvPr/>
          </p:nvGrpSpPr>
          <p:grpSpPr>
            <a:xfrm>
              <a:off x="1219200" y="1447800"/>
              <a:ext cx="3048000" cy="4876800"/>
              <a:chOff x="2590800" y="1447800"/>
              <a:chExt cx="3048000" cy="48768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rot="5400000" flipH="1" flipV="1">
                <a:off x="4343400" y="5029200"/>
                <a:ext cx="1219200" cy="1219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257800" y="5943600"/>
                <a:ext cx="304800" cy="304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3429000" y="4114800"/>
                <a:ext cx="2133600" cy="2133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2667000" y="32004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2667000" y="22860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2667000" y="1524000"/>
                <a:ext cx="2743200" cy="2743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2667000" y="1524000"/>
                <a:ext cx="1981200" cy="19050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2667000" y="1524000"/>
                <a:ext cx="1066800" cy="1066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590800" y="1447800"/>
                <a:ext cx="3048000" cy="48768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279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3"/>
              <p:cNvSpPr/>
              <p:nvPr/>
            </p:nvSpPr>
            <p:spPr>
              <a:xfrm>
                <a:off x="2743200" y="1600200"/>
                <a:ext cx="2743200" cy="45720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8"/>
            <p:cNvGrpSpPr/>
            <p:nvPr/>
          </p:nvGrpSpPr>
          <p:grpSpPr>
            <a:xfrm>
              <a:off x="1600200" y="2514600"/>
              <a:ext cx="2286000" cy="685800"/>
              <a:chOff x="5715000" y="838200"/>
              <a:chExt cx="2286000" cy="6858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715000" y="838200"/>
                <a:ext cx="2286000" cy="685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5905500" y="914400"/>
                <a:ext cx="1905000" cy="533400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 anchorCtr="1"/>
              <a:lstStyle/>
              <a:p>
                <a:pPr algn="ctr"/>
                <a:r>
                  <a:rPr lang="en-US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DANGER</a:t>
                </a: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8" name="Group 50"/>
            <p:cNvGrpSpPr/>
            <p:nvPr/>
          </p:nvGrpSpPr>
          <p:grpSpPr>
            <a:xfrm>
              <a:off x="2438400" y="1752600"/>
              <a:ext cx="609600" cy="609600"/>
              <a:chOff x="3124200" y="457200"/>
              <a:chExt cx="609600" cy="609600"/>
            </a:xfrm>
          </p:grpSpPr>
          <p:sp>
            <p:nvSpPr>
              <p:cNvPr id="9" name="Donut 8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1524000" y="3429000"/>
              <a:ext cx="2438400" cy="2062103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UNSAFE</a:t>
              </a:r>
            </a:p>
            <a:p>
              <a:pPr algn="ctr"/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DO NOT USE</a:t>
              </a:r>
            </a:p>
            <a:p>
              <a:pPr algn="ctr"/>
              <a:endParaRPr lang="en-US" sz="20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Name: _______________________</a:t>
              </a:r>
            </a:p>
            <a:p>
              <a:pPr algn="ctr"/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Date: ________________________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334000" y="1447800"/>
            <a:ext cx="3048000" cy="4876800"/>
            <a:chOff x="5334000" y="1447800"/>
            <a:chExt cx="3048000" cy="4876800"/>
          </a:xfrm>
        </p:grpSpPr>
        <p:grpSp>
          <p:nvGrpSpPr>
            <p:cNvPr id="24" name="Group 36"/>
            <p:cNvGrpSpPr/>
            <p:nvPr/>
          </p:nvGrpSpPr>
          <p:grpSpPr>
            <a:xfrm>
              <a:off x="5334000" y="1447800"/>
              <a:ext cx="3048000" cy="4876800"/>
              <a:chOff x="2590800" y="1447800"/>
              <a:chExt cx="3048000" cy="48768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4343400" y="5029200"/>
                <a:ext cx="1219200" cy="1219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5257800" y="5943600"/>
                <a:ext cx="304800" cy="304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3429000" y="4114800"/>
                <a:ext cx="2133600" cy="2133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7000" y="32004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2667000" y="22860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2667000" y="1524000"/>
                <a:ext cx="2743200" cy="2743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2667000" y="1524000"/>
                <a:ext cx="1981200" cy="19050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2667000" y="1524000"/>
                <a:ext cx="1066800" cy="1066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2590800" y="1447800"/>
                <a:ext cx="3048000" cy="48768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279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743200" y="1600200"/>
                <a:ext cx="2743200" cy="45720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53"/>
            <p:cNvGrpSpPr/>
            <p:nvPr/>
          </p:nvGrpSpPr>
          <p:grpSpPr>
            <a:xfrm>
              <a:off x="6553200" y="1752600"/>
              <a:ext cx="609600" cy="609600"/>
              <a:chOff x="3124200" y="457200"/>
              <a:chExt cx="609600" cy="609600"/>
            </a:xfrm>
          </p:grpSpPr>
          <p:sp>
            <p:nvSpPr>
              <p:cNvPr id="27" name="Donut 26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638800" y="2509659"/>
              <a:ext cx="2438400" cy="341632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Reason: ______________________</a:t>
              </a: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2590800"/>
              <a:ext cx="2286000" cy="6858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905500" y="2667000"/>
              <a:ext cx="1905000" cy="53340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1"/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DANGER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313432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00800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/>
          <p:nvPr/>
        </p:nvSpPr>
        <p:spPr>
          <a:xfrm>
            <a:off x="1371600" y="1600200"/>
            <a:ext cx="2743200" cy="4572000"/>
          </a:xfrm>
          <a:prstGeom prst="rect">
            <a:avLst/>
          </a:prstGeom>
          <a:solidFill>
            <a:srgbClr val="66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1600200" y="2514600"/>
            <a:ext cx="2286000" cy="685800"/>
            <a:chOff x="5715000" y="838200"/>
            <a:chExt cx="2286000" cy="685800"/>
          </a:xfrm>
        </p:grpSpPr>
        <p:sp>
          <p:nvSpPr>
            <p:cNvPr id="11" name="Rectangle 10"/>
            <p:cNvSpPr/>
            <p:nvPr/>
          </p:nvSpPr>
          <p:spPr>
            <a:xfrm>
              <a:off x="5715000" y="838200"/>
              <a:ext cx="2286000" cy="6858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905500" y="914400"/>
              <a:ext cx="1905000" cy="533400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1"/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DANGER</a:t>
              </a:r>
              <a:endPara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524000" y="3429000"/>
            <a:ext cx="2438400" cy="218521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UNSAFE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DO NOT USE</a:t>
            </a:r>
          </a:p>
          <a:p>
            <a:pPr algn="ctr"/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EQUIPMENT NEEDS REPAIRS</a:t>
            </a:r>
          </a:p>
        </p:txBody>
      </p:sp>
      <p:grpSp>
        <p:nvGrpSpPr>
          <p:cNvPr id="8" name="Group 50"/>
          <p:cNvGrpSpPr/>
          <p:nvPr/>
        </p:nvGrpSpPr>
        <p:grpSpPr>
          <a:xfrm>
            <a:off x="2438400" y="1752600"/>
            <a:ext cx="609600" cy="609600"/>
            <a:chOff x="3124200" y="457200"/>
            <a:chExt cx="609600" cy="609600"/>
          </a:xfrm>
        </p:grpSpPr>
        <p:sp>
          <p:nvSpPr>
            <p:cNvPr id="9" name="Donut 8"/>
            <p:cNvSpPr/>
            <p:nvPr/>
          </p:nvSpPr>
          <p:spPr>
            <a:xfrm>
              <a:off x="3124200" y="457200"/>
              <a:ext cx="609600" cy="609600"/>
            </a:xfrm>
            <a:prstGeom prst="donu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276600" y="609600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5486400" y="1600200"/>
            <a:ext cx="2743200" cy="457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638800" y="2514600"/>
            <a:ext cx="2438400" cy="3477875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UNSAFE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DO NOT USE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EQUIPMENT NEEDS REPAIRS</a:t>
            </a:r>
          </a:p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LOCKED OUT BY:</a:t>
            </a: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Name: _______________________</a:t>
            </a: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Dept: ________________________</a:t>
            </a: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Date: ________________________</a:t>
            </a: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Time: _______________________</a:t>
            </a:r>
          </a:p>
          <a:p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Reason: ______________________</a:t>
            </a:r>
          </a:p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</a:t>
            </a:r>
          </a:p>
        </p:txBody>
      </p:sp>
      <p:grpSp>
        <p:nvGrpSpPr>
          <p:cNvPr id="26" name="Group 53"/>
          <p:cNvGrpSpPr/>
          <p:nvPr/>
        </p:nvGrpSpPr>
        <p:grpSpPr>
          <a:xfrm>
            <a:off x="6553200" y="1752600"/>
            <a:ext cx="609600" cy="609600"/>
            <a:chOff x="3124200" y="457200"/>
            <a:chExt cx="609600" cy="609600"/>
          </a:xfrm>
        </p:grpSpPr>
        <p:sp>
          <p:nvSpPr>
            <p:cNvPr id="27" name="Donut 26"/>
            <p:cNvSpPr/>
            <p:nvPr/>
          </p:nvSpPr>
          <p:spPr>
            <a:xfrm>
              <a:off x="3124200" y="457200"/>
              <a:ext cx="609600" cy="609600"/>
            </a:xfrm>
            <a:prstGeom prst="donut">
              <a:avLst/>
            </a:prstGeom>
            <a:solidFill>
              <a:srgbClr val="CC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3276600" y="609600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313432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0800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19200" y="1447800"/>
            <a:ext cx="3048000" cy="4876800"/>
            <a:chOff x="1219200" y="1447800"/>
            <a:chExt cx="3048000" cy="4876800"/>
          </a:xfrm>
        </p:grpSpPr>
        <p:grpSp>
          <p:nvGrpSpPr>
            <p:cNvPr id="5" name="Group 35"/>
            <p:cNvGrpSpPr/>
            <p:nvPr/>
          </p:nvGrpSpPr>
          <p:grpSpPr>
            <a:xfrm>
              <a:off x="1219200" y="1447800"/>
              <a:ext cx="3048000" cy="4876800"/>
              <a:chOff x="2590800" y="1447800"/>
              <a:chExt cx="3048000" cy="4876800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rot="5400000" flipH="1" flipV="1">
                <a:off x="4343400" y="5029200"/>
                <a:ext cx="1219200" cy="1219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257800" y="5943600"/>
                <a:ext cx="304800" cy="304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 flipH="1" flipV="1">
                <a:off x="3429000" y="4114800"/>
                <a:ext cx="2133600" cy="2133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2667000" y="32004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2667000" y="22860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 flipH="1" flipV="1">
                <a:off x="2667000" y="1524000"/>
                <a:ext cx="2743200" cy="2743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2667000" y="1524000"/>
                <a:ext cx="1981200" cy="19050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 flipV="1">
                <a:off x="2667000" y="1524000"/>
                <a:ext cx="1066800" cy="1066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590800" y="1447800"/>
                <a:ext cx="3048000" cy="48768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279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3"/>
              <p:cNvSpPr/>
              <p:nvPr/>
            </p:nvSpPr>
            <p:spPr>
              <a:xfrm>
                <a:off x="2743200" y="1600200"/>
                <a:ext cx="2743200" cy="4572000"/>
              </a:xfrm>
              <a:prstGeom prst="rect">
                <a:avLst/>
              </a:prstGeom>
              <a:solidFill>
                <a:srgbClr val="66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8"/>
            <p:cNvGrpSpPr/>
            <p:nvPr/>
          </p:nvGrpSpPr>
          <p:grpSpPr>
            <a:xfrm>
              <a:off x="1600200" y="2514600"/>
              <a:ext cx="2286000" cy="685800"/>
              <a:chOff x="5715000" y="838200"/>
              <a:chExt cx="2286000" cy="6858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715000" y="838200"/>
                <a:ext cx="2286000" cy="685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5905500" y="914400"/>
                <a:ext cx="1905000" cy="533400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 anchorCtr="1"/>
              <a:lstStyle/>
              <a:p>
                <a:pPr algn="ctr"/>
                <a:r>
                  <a:rPr lang="en-US" sz="28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DANGER</a:t>
                </a:r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524000" y="3429000"/>
              <a:ext cx="2438400" cy="21852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UNSAFE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DO NOT USE</a:t>
              </a:r>
            </a:p>
            <a:p>
              <a:pPr algn="ctr"/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EQUIPMENT NEEDS REPAIRS</a:t>
              </a:r>
            </a:p>
          </p:txBody>
        </p:sp>
        <p:grpSp>
          <p:nvGrpSpPr>
            <p:cNvPr id="8" name="Group 50"/>
            <p:cNvGrpSpPr/>
            <p:nvPr/>
          </p:nvGrpSpPr>
          <p:grpSpPr>
            <a:xfrm>
              <a:off x="2438400" y="1752600"/>
              <a:ext cx="609600" cy="609600"/>
              <a:chOff x="3124200" y="457200"/>
              <a:chExt cx="609600" cy="609600"/>
            </a:xfrm>
          </p:grpSpPr>
          <p:sp>
            <p:nvSpPr>
              <p:cNvPr id="9" name="Donut 8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5334000" y="1447800"/>
            <a:ext cx="3048000" cy="4876800"/>
            <a:chOff x="5334000" y="1447800"/>
            <a:chExt cx="3048000" cy="4876800"/>
          </a:xfrm>
        </p:grpSpPr>
        <p:grpSp>
          <p:nvGrpSpPr>
            <p:cNvPr id="24" name="Group 36"/>
            <p:cNvGrpSpPr/>
            <p:nvPr/>
          </p:nvGrpSpPr>
          <p:grpSpPr>
            <a:xfrm>
              <a:off x="5334000" y="1447800"/>
              <a:ext cx="3048000" cy="4876800"/>
              <a:chOff x="2590800" y="1447800"/>
              <a:chExt cx="3048000" cy="48768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4343400" y="5029200"/>
                <a:ext cx="1219200" cy="1219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 flipH="1" flipV="1">
                <a:off x="5257800" y="5943600"/>
                <a:ext cx="304800" cy="304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 flipH="1" flipV="1">
                <a:off x="3429000" y="4114800"/>
                <a:ext cx="2133600" cy="2133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7000" y="32004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2667000" y="2286000"/>
                <a:ext cx="2895600" cy="28956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 flipH="1" flipV="1">
                <a:off x="2667000" y="1524000"/>
                <a:ext cx="2743200" cy="27432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2667000" y="1524000"/>
                <a:ext cx="1981200" cy="19050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2667000" y="1524000"/>
                <a:ext cx="1066800" cy="1066800"/>
              </a:xfrm>
              <a:prstGeom prst="line">
                <a:avLst/>
              </a:prstGeom>
              <a:ln w="2540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2590800" y="1447800"/>
                <a:ext cx="3048000" cy="48768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279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743200" y="1600200"/>
                <a:ext cx="2743200" cy="4572000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rIns="45720"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5638800" y="2514600"/>
              <a:ext cx="2438400" cy="34778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UNSAFE</a:t>
              </a:r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1600" b="1" dirty="0" smtClean="0">
                  <a:latin typeface="Times New Roman" pitchFamily="18" charset="0"/>
                  <a:cs typeface="Times New Roman" pitchFamily="18" charset="0"/>
                </a:rPr>
                <a:t>DO NOT USE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EQUIPMENT NEEDS REPAIRS</a:t>
              </a:r>
            </a:p>
            <a:p>
              <a:pPr algn="ctr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LOCKED OUT BY: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Name: 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Dept: ________________________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Date: ________________________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Time: _______________________</a:t>
              </a:r>
            </a:p>
            <a:p>
              <a:endParaRPr lang="en-US" sz="1200" b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Reason: ______________________</a:t>
              </a:r>
            </a:p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_______________________________________________________________________________________</a:t>
              </a:r>
            </a:p>
          </p:txBody>
        </p:sp>
        <p:grpSp>
          <p:nvGrpSpPr>
            <p:cNvPr id="26" name="Group 53"/>
            <p:cNvGrpSpPr/>
            <p:nvPr/>
          </p:nvGrpSpPr>
          <p:grpSpPr>
            <a:xfrm>
              <a:off x="6553200" y="1752600"/>
              <a:ext cx="609600" cy="609600"/>
              <a:chOff x="3124200" y="457200"/>
              <a:chExt cx="609600" cy="609600"/>
            </a:xfrm>
          </p:grpSpPr>
          <p:sp>
            <p:nvSpPr>
              <p:cNvPr id="27" name="Donut 26"/>
              <p:cNvSpPr/>
              <p:nvPr/>
            </p:nvSpPr>
            <p:spPr>
              <a:xfrm>
                <a:off x="3124200" y="457200"/>
                <a:ext cx="609600" cy="609600"/>
              </a:xfrm>
              <a:prstGeom prst="donut">
                <a:avLst/>
              </a:prstGeom>
              <a:solidFill>
                <a:srgbClr val="CC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276600" y="609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2313432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00800" y="679180"/>
            <a:ext cx="838200" cy="369332"/>
          </a:xfrm>
          <a:prstGeom prst="rect">
            <a:avLst/>
          </a:prstGeom>
          <a:noFill/>
        </p:spPr>
        <p:txBody>
          <a:bodyPr wrap="square" lIns="45720" rIns="45720" rtlCol="0" anchor="ctr" anchorCtr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152</Words>
  <Application>Microsoft Office PowerPoint</Application>
  <PresentationFormat>On-screen Show (4:3)</PresentationFormat>
  <Paragraphs>105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The U.S. Department of the Treasury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 out tags</dc:title>
  <dc:creator>David Meola</dc:creator>
  <cp:lastModifiedBy>US Department of Treasury</cp:lastModifiedBy>
  <cp:revision>10</cp:revision>
  <dcterms:created xsi:type="dcterms:W3CDTF">2009-08-19T17:35:22Z</dcterms:created>
  <dcterms:modified xsi:type="dcterms:W3CDTF">2009-08-19T18:38:35Z</dcterms:modified>
</cp:coreProperties>
</file>